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2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232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355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823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615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029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15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730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210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75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412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A4279-A88C-4138-99D9-BF01C74558DD}" type="datetimeFigureOut">
              <a:rPr lang="zh-CN" altLang="en-US" smtClean="0"/>
              <a:t>2024/4/22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CDDF6-99D3-4A67-A53B-225C8BC14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2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6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九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1673" y="1825625"/>
            <a:ext cx="11665527" cy="4344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It only costs one pound to adopt a phone box.    </a:t>
            </a:r>
          </a:p>
          <a:p>
            <a:pPr marL="0" indent="0">
              <a:buNone/>
            </a:pPr>
            <a:r>
              <a:rPr lang="en-US" altLang="zh-CN" sz="3200" dirty="0" smtClean="0"/>
              <a:t>2. Telephone kiosks are easily turned into art museums, mini libraries, or something else.    </a:t>
            </a:r>
          </a:p>
          <a:p>
            <a:pPr marL="0" indent="0">
              <a:buNone/>
            </a:pPr>
            <a:r>
              <a:rPr lang="en-US" altLang="zh-CN" sz="3200" dirty="0" smtClean="0"/>
              <a:t>3. Telephone box libraries have now appeared in towns and villages all over Britain.    </a:t>
            </a:r>
          </a:p>
          <a:p>
            <a:pPr marL="0" indent="0">
              <a:buNone/>
            </a:pPr>
            <a:r>
              <a:rPr lang="en-US" altLang="zh-CN" sz="3200" dirty="0" smtClean="0"/>
              <a:t>4. They must replace or return books they take.    </a:t>
            </a:r>
          </a:p>
          <a:p>
            <a:pPr marL="0" indent="0">
              <a:buNone/>
            </a:pPr>
            <a:r>
              <a:rPr lang="en-US" altLang="zh-CN" sz="3200" dirty="0" smtClean="0"/>
              <a:t>5. Yes, I do. Because I like reading books and it’s convenient for me to borrow books from a telephone box library.</a:t>
            </a:r>
          </a:p>
          <a:p>
            <a:pPr marL="0" indent="0">
              <a:buNone/>
            </a:pP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0501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</a:t>
            </a:r>
            <a:r>
              <a:rPr lang="zh-CN" altLang="en-US" dirty="0" smtClean="0"/>
              <a:t>一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7164" y="1468583"/>
            <a:ext cx="11379200" cy="4969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1. The smell of waste gases from the school buses.</a:t>
            </a:r>
          </a:p>
          <a:p>
            <a:pPr marL="0" indent="0">
              <a:buNone/>
            </a:pPr>
            <a:r>
              <a:rPr lang="en-US" altLang="zh-CN" dirty="0" smtClean="0"/>
              <a:t>2. His first idea was to add a clear windshield to the front of the bus.</a:t>
            </a:r>
          </a:p>
          <a:p>
            <a:pPr marL="0" indent="0">
              <a:buNone/>
            </a:pPr>
            <a:r>
              <a:rPr lang="en-US" altLang="zh-CN" dirty="0" smtClean="0"/>
              <a:t>3. His sister and friends.</a:t>
            </a:r>
          </a:p>
          <a:p>
            <a:pPr marL="0" indent="0">
              <a:buNone/>
            </a:pPr>
            <a:r>
              <a:rPr lang="en-US" altLang="zh-CN" dirty="0" smtClean="0"/>
              <a:t>4. $600.</a:t>
            </a:r>
          </a:p>
          <a:p>
            <a:pPr marL="0" indent="0">
              <a:buNone/>
            </a:pPr>
            <a:r>
              <a:rPr lang="en-US" altLang="zh-CN" dirty="0" smtClean="0"/>
              <a:t>5. People’s support (the help of his sister and friends, enough money, teamwork), Jonny’s hard work (He works hard./he tried his best/ his belief in his team) and his problem-solving skills (he likes thinking/ he is creative/ he is a great observer/ he knew how to ask for help).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946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2727" y="1825625"/>
            <a:ext cx="11046691" cy="4649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 smtClean="0"/>
              <a:t>1. Because friendships between countries can help bring peace and avoid war.</a:t>
            </a:r>
          </a:p>
          <a:p>
            <a:pPr marL="0" indent="0">
              <a:buNone/>
            </a:pPr>
            <a:r>
              <a:rPr lang="en-US" altLang="zh-CN" sz="3600" dirty="0" smtClean="0"/>
              <a:t>2. On 30 July.</a:t>
            </a:r>
          </a:p>
          <a:p>
            <a:pPr marL="0" indent="0">
              <a:buNone/>
            </a:pPr>
            <a:r>
              <a:rPr lang="en-US" altLang="zh-CN" sz="3600" dirty="0" smtClean="0"/>
              <a:t>3. Other countries have different dates. </a:t>
            </a:r>
          </a:p>
          <a:p>
            <a:pPr marL="0" indent="0">
              <a:buNone/>
            </a:pPr>
            <a:r>
              <a:rPr lang="en-US" altLang="zh-CN" sz="3600" dirty="0" smtClean="0"/>
              <a:t>4. To remember the importance of friends and the power of friendship.</a:t>
            </a:r>
          </a:p>
          <a:p>
            <a:pPr marL="0" indent="0">
              <a:buNone/>
            </a:pP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5459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4091" y="1690688"/>
            <a:ext cx="10515600" cy="4630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Yes, they do.    </a:t>
            </a:r>
          </a:p>
          <a:p>
            <a:pPr marL="0" indent="0">
              <a:buNone/>
            </a:pPr>
            <a:r>
              <a:rPr lang="en-US" altLang="zh-CN" sz="3200" dirty="0" smtClean="0"/>
              <a:t>2. From her grandparents.    </a:t>
            </a:r>
          </a:p>
          <a:p>
            <a:pPr marL="0" indent="0">
              <a:buNone/>
            </a:pPr>
            <a:r>
              <a:rPr lang="en-US" altLang="zh-CN" sz="3200" dirty="0" smtClean="0"/>
              <a:t>3. Rice dishes and noodle soup.    </a:t>
            </a:r>
          </a:p>
          <a:p>
            <a:pPr marL="0" indent="0">
              <a:buNone/>
            </a:pPr>
            <a:r>
              <a:rPr lang="en-US" altLang="zh-CN" sz="3200" dirty="0" smtClean="0"/>
              <a:t>4. In 2006.    </a:t>
            </a:r>
          </a:p>
          <a:p>
            <a:pPr marL="0" indent="0">
              <a:buNone/>
            </a:pPr>
            <a:r>
              <a:rPr lang="en-US" altLang="zh-CN" sz="3200" dirty="0" smtClean="0"/>
              <a:t>5. Her passion for Chinese cooking, her hard work and her creative mind.</a:t>
            </a:r>
          </a:p>
          <a:p>
            <a:pPr marL="0" indent="0">
              <a:buNone/>
            </a:pP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1436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四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817" y="1825625"/>
            <a:ext cx="11194473" cy="4556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Because animals may eat plastic straws.</a:t>
            </a:r>
          </a:p>
          <a:p>
            <a:pPr marL="0" indent="0">
              <a:buNone/>
            </a:pPr>
            <a:r>
              <a:rPr lang="en-US" altLang="zh-CN" sz="3200" dirty="0" smtClean="0"/>
              <a:t>2. 4.</a:t>
            </a:r>
          </a:p>
          <a:p>
            <a:pPr marL="0" indent="0">
              <a:buNone/>
            </a:pPr>
            <a:r>
              <a:rPr lang="en-US" altLang="zh-CN" sz="3200" dirty="0" smtClean="0"/>
              <a:t>3. By just asking people if they want one.</a:t>
            </a:r>
          </a:p>
          <a:p>
            <a:pPr marL="0" indent="0">
              <a:buNone/>
            </a:pPr>
            <a:r>
              <a:rPr lang="en-US" altLang="zh-CN" sz="3200" dirty="0" smtClean="0"/>
              <a:t>4. Some choices you can use instead of plastic straws to protect the environment.</a:t>
            </a:r>
          </a:p>
          <a:p>
            <a:pPr marL="0" indent="0">
              <a:buNone/>
            </a:pPr>
            <a:r>
              <a:rPr lang="en-US" altLang="zh-CN" sz="3200" dirty="0" smtClean="0"/>
              <a:t>5. Giving them up is an easy way to help take care of our planet.</a:t>
            </a:r>
          </a:p>
          <a:p>
            <a:pPr marL="0" indent="0">
              <a:buNone/>
            </a:pP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9609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6327" y="1487054"/>
            <a:ext cx="11720946" cy="5024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Its goal is to make sure all children can go to school.</a:t>
            </a:r>
          </a:p>
          <a:p>
            <a:pPr marL="0" indent="0">
              <a:buNone/>
            </a:pPr>
            <a:r>
              <a:rPr lang="en-US" altLang="zh-CN" sz="3200" dirty="0" smtClean="0"/>
              <a:t>2. More than 22,000.</a:t>
            </a:r>
          </a:p>
          <a:p>
            <a:pPr marL="0" indent="0">
              <a:buNone/>
            </a:pPr>
            <a:r>
              <a:rPr lang="en-US" altLang="zh-CN" sz="3200" dirty="0" smtClean="0"/>
              <a:t>3. When he was a college student</a:t>
            </a:r>
          </a:p>
          <a:p>
            <a:pPr marL="0" indent="0">
              <a:buNone/>
            </a:pPr>
            <a:r>
              <a:rPr lang="en-US" altLang="zh-CN" sz="3200" dirty="0" smtClean="0"/>
              <a:t>4. The boy had never been to school before and that was also the real life for 57 million children around the world.</a:t>
            </a:r>
          </a:p>
          <a:p>
            <a:pPr marL="0" indent="0">
              <a:buNone/>
            </a:pPr>
            <a:r>
              <a:rPr lang="en-US" altLang="zh-CN" sz="3200" dirty="0" smtClean="0"/>
              <a:t>5. Pencils of Promise’s goal and how it started. / What Pencils of Promise does and how it started.</a:t>
            </a:r>
          </a:p>
          <a:p>
            <a:pPr marL="0" indent="0">
              <a:buNone/>
            </a:pP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2209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4873" y="1542473"/>
            <a:ext cx="10928927" cy="4634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In North America and Europe.</a:t>
            </a:r>
            <a:r>
              <a:rPr lang="zh-CN" altLang="en-US" sz="3200" dirty="0" smtClean="0"/>
              <a:t>　</a:t>
            </a:r>
          </a:p>
          <a:p>
            <a:pPr marL="0" indent="0">
              <a:buNone/>
            </a:pPr>
            <a:r>
              <a:rPr lang="en-US" altLang="zh-CN" sz="3200" dirty="0" smtClean="0"/>
              <a:t>2. On the second Sunday of May.</a:t>
            </a:r>
            <a:r>
              <a:rPr lang="zh-CN" altLang="en-US" sz="3200" dirty="0" smtClean="0"/>
              <a:t>　</a:t>
            </a:r>
          </a:p>
          <a:p>
            <a:pPr marL="0" indent="0">
              <a:buNone/>
            </a:pPr>
            <a:r>
              <a:rPr lang="en-US" altLang="zh-CN" sz="3200" dirty="0" smtClean="0"/>
              <a:t>3. Because “Mother’s Day” show each family honors their mother, rather than all of the world’s mothers.</a:t>
            </a:r>
            <a:r>
              <a:rPr lang="zh-CN" altLang="en-US" sz="3200" dirty="0" smtClean="0"/>
              <a:t>　</a:t>
            </a:r>
          </a:p>
          <a:p>
            <a:pPr marL="0" indent="0">
              <a:buNone/>
            </a:pPr>
            <a:r>
              <a:rPr lang="en-US" altLang="zh-CN" sz="3200" dirty="0" smtClean="0"/>
              <a:t>4. Young children .</a:t>
            </a:r>
            <a:r>
              <a:rPr lang="zh-CN" altLang="en-US" sz="3200" dirty="0" smtClean="0"/>
              <a:t>　</a:t>
            </a:r>
          </a:p>
          <a:p>
            <a:pPr marL="0" indent="0">
              <a:buNone/>
            </a:pPr>
            <a:r>
              <a:rPr lang="en-US" altLang="zh-CN" sz="3200" dirty="0" smtClean="0"/>
              <a:t>5. Children make cards , presents and cook for their mothers.</a:t>
            </a:r>
            <a:r>
              <a:rPr lang="zh-CN" altLang="en-US" sz="3200" dirty="0" smtClean="0"/>
              <a:t>　</a:t>
            </a:r>
          </a:p>
          <a:p>
            <a:pPr marL="0" indent="0">
              <a:buNone/>
            </a:pP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8265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6400" y="1477818"/>
            <a:ext cx="10947400" cy="4699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 smtClean="0"/>
              <a:t>1. Orcas.</a:t>
            </a:r>
            <a:r>
              <a:rPr lang="zh-CN" altLang="en-US" sz="3600" dirty="0" smtClean="0"/>
              <a:t>　</a:t>
            </a:r>
          </a:p>
          <a:p>
            <a:pPr marL="0" indent="0">
              <a:buNone/>
            </a:pPr>
            <a:r>
              <a:rPr lang="en-US" altLang="zh-CN" sz="3600" dirty="0" smtClean="0"/>
              <a:t>2. In fresh water rivers and lakes.</a:t>
            </a:r>
            <a:r>
              <a:rPr lang="zh-CN" altLang="en-US" sz="3600" dirty="0" smtClean="0"/>
              <a:t>　</a:t>
            </a:r>
          </a:p>
          <a:p>
            <a:pPr marL="0" indent="0">
              <a:buNone/>
            </a:pPr>
            <a:r>
              <a:rPr lang="en-US" altLang="zh-CN" sz="3600" dirty="0" smtClean="0"/>
              <a:t>3. With sounds.</a:t>
            </a:r>
            <a:r>
              <a:rPr lang="zh-CN" altLang="en-US" sz="3600" dirty="0" smtClean="0"/>
              <a:t>　</a:t>
            </a:r>
          </a:p>
          <a:p>
            <a:pPr marL="0" indent="0">
              <a:buNone/>
            </a:pPr>
            <a:r>
              <a:rPr lang="en-US" altLang="zh-CN" sz="3600" dirty="0" smtClean="0"/>
              <a:t>4. Because the sounds are very, very high.</a:t>
            </a:r>
            <a:r>
              <a:rPr lang="zh-CN" altLang="en-US" sz="3600" dirty="0" smtClean="0"/>
              <a:t>　</a:t>
            </a:r>
          </a:p>
          <a:p>
            <a:pPr marL="0" indent="0">
              <a:buNone/>
            </a:pPr>
            <a:r>
              <a:rPr lang="en-US" altLang="zh-CN" sz="3600" dirty="0" smtClean="0"/>
              <a:t>5. Good luck.</a:t>
            </a:r>
            <a:r>
              <a:rPr lang="zh-CN" altLang="en-US" sz="3600" dirty="0" smtClean="0"/>
              <a:t>　</a:t>
            </a:r>
          </a:p>
          <a:p>
            <a:pPr marL="0" indent="0">
              <a:buNone/>
            </a:pP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7665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八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4873" y="1825625"/>
            <a:ext cx="10928927" cy="4538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Hybrid rice./He created hybrid rice.    </a:t>
            </a:r>
          </a:p>
          <a:p>
            <a:pPr marL="0" indent="0">
              <a:buNone/>
            </a:pPr>
            <a:r>
              <a:rPr lang="en-US" altLang="zh-CN" sz="3200" dirty="0" smtClean="0"/>
              <a:t>2. No</a:t>
            </a:r>
            <a:r>
              <a:rPr lang="en-US" altLang="zh-CN" sz="3200" dirty="0"/>
              <a:t>.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3. It can not only grow in bad weather and different kinds of farmland, but also fight disease.    </a:t>
            </a:r>
          </a:p>
          <a:p>
            <a:pPr marL="0" indent="0">
              <a:buNone/>
            </a:pPr>
            <a:r>
              <a:rPr lang="en-US" altLang="zh-CN" sz="3200" dirty="0" smtClean="0"/>
              <a:t>4. In the field.    </a:t>
            </a:r>
          </a:p>
          <a:p>
            <a:pPr marL="0" indent="0">
              <a:buNone/>
            </a:pPr>
            <a:r>
              <a:rPr lang="en-US" altLang="zh-CN" sz="3200" dirty="0" smtClean="0"/>
              <a:t>5. To share his knowledge of hybrid rice.</a:t>
            </a:r>
          </a:p>
          <a:p>
            <a:pPr marL="0" indent="0">
              <a:buNone/>
            </a:pP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3410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570</Words>
  <Application>Microsoft Office PowerPoint</Application>
  <PresentationFormat>宽屏</PresentationFormat>
  <Paragraphs>53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等线</vt:lpstr>
      <vt:lpstr>等线 Light</vt:lpstr>
      <vt:lpstr>Arial</vt:lpstr>
      <vt:lpstr>Office 主题​​</vt:lpstr>
      <vt:lpstr>PowerPoint 演示文稿</vt:lpstr>
      <vt:lpstr>(一)</vt:lpstr>
      <vt:lpstr>二</vt:lpstr>
      <vt:lpstr>三</vt:lpstr>
      <vt:lpstr>四</vt:lpstr>
      <vt:lpstr>五</vt:lpstr>
      <vt:lpstr>六</vt:lpstr>
      <vt:lpstr>七</vt:lpstr>
      <vt:lpstr>八</vt:lpstr>
      <vt:lpstr>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3</cp:revision>
  <dcterms:created xsi:type="dcterms:W3CDTF">2024-04-22T05:24:42Z</dcterms:created>
  <dcterms:modified xsi:type="dcterms:W3CDTF">2024-04-22T05:32:14Z</dcterms:modified>
</cp:coreProperties>
</file>